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1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320FA6-0DFB-48D1-AAF4-1C05FB5C91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DB126A7-698C-4E1D-B604-04134EC7E2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E14912-54A1-43D6-BD06-874D1938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341643-FEAB-47D4-9C4F-0A9D19C42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FAAE98-61B4-4749-951D-F6A0571A7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7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9F7B7E-B2F5-4EDA-BEBC-F487B34E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BF8563-3A88-4DA2-8AEA-746AAE08C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A652066-2D31-4738-951B-9B7D417D6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B48379-6B94-4273-BBCE-0C5D93B1D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528953-A967-4625-9D7F-4F3CDD2DB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07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D3A691-660C-44C1-8BB5-5A9AECED7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6E6821F-8F7D-4E1B-A849-8C42824E6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7B8388-6092-490A-8C1F-B80B05D4F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AEB3C-EADF-415E-8B39-016ECD0D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319E9B-CF20-4AE6-99EA-1FAFD372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2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86A559-3EE1-4C3F-9A31-E7AA70CB6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CEB081-040C-4243-BF7B-B6A9359680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6F3A195-FFED-4E03-A99C-5C86FBDBC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AB56145-FE3D-4734-86A1-36AEB83F5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DBB701F-0EC3-4F8F-8BF2-0716C368A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673D6E3-A83A-4759-8B72-0910926C1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1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D4640B-5C71-4DA5-A0AA-1DB9368B0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539E9C9-C273-4357-9558-FB282B671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29D6A80-38E7-4EF7-BEB0-09563D304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D277925-3C7F-481C-8A94-764B8AD5DD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553ECEF-CD38-4145-BD08-1D67195C46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0944940-A12A-47D4-AEC1-DE51C14F3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8274FD1-F465-4A60-91AB-0328B6D05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FF60ADC-2FAE-416A-A7A5-AF09C3A11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36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744B83-4238-4222-9DC5-2555F2E3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B9009C8-29A5-4CB2-AB50-5CA58AD6A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67A0E4D-B870-458E-B504-CF4A183C7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DF60D27-23AC-43EE-BB48-D6B4F8009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06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EB38563-F947-473E-96EA-D032E54EA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825DCF5-7871-4F79-8C96-ECE2A2872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EF1F997-7758-42B6-986D-BF48EA3E9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08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5D7462-8AC8-4A25-87D0-F8017D9EA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21CB48-9EDF-4A4D-87D1-68C9CEAA5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A23E7F5-DFDC-487C-BC18-AF7E93053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31757B2-62A7-4274-8012-74AD527CB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B6C46A-5591-43AE-A337-383F807A8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D2AC7C-BFE8-42DB-8CE1-6E675B6F4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CB3115-A776-4D77-A02A-A1BC583F4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08CAD8F-D695-4B46-948E-3EC46541EF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400DD15-EECD-4688-8F41-02592D180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E600478-CC95-4449-B934-87C31BCC5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1FC3046-FAB3-423A-9AFF-753AF3997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F94354-0FA5-43CE-84F6-4836AD209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465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3FF447-F7CD-463E-A070-7D65B5304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EF6DB97-0F89-491B-8783-BFE5F073B5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E0D17B-DF8A-42ED-9DA7-B8DC5E8B6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581A69-2E77-434C-BE6E-B1A42B672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D0AEAF-53D5-45F6-AEC5-3BA96EFE9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64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14081C8-904B-4B8A-B703-76AE9F4220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4430900-D8BD-4E57-B842-9662FC90F4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810D799-9C27-485A-91C3-0A9079217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D42B1F-8BE3-45AB-A88C-FD859DED5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E68309-C554-43B2-9843-50A2B4A62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01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9920F2D-EABE-4A8A-9094-65D4516FF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BB933D-0068-456B-90AD-1FA749017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8A6151-E481-4D90-A9E8-98B6A93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160CB-4ED9-4734-86F6-D46CDED87463}" type="datetimeFigureOut">
              <a:rPr lang="en-US" smtClean="0"/>
              <a:t>2/12/2020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AC0E83-7F8D-46C9-937D-A5CFD8D08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16D352-158C-4F2D-9A82-1D3FAD02AE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B5BB0-BFAC-4E8D-8C86-4202FAA0BB0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1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F534A479-8841-4AB6-80DF-B4490D98F2DE}"/>
              </a:ext>
            </a:extLst>
          </p:cNvPr>
          <p:cNvGrpSpPr/>
          <p:nvPr/>
        </p:nvGrpSpPr>
        <p:grpSpPr>
          <a:xfrm>
            <a:off x="308954" y="504214"/>
            <a:ext cx="11389912" cy="6029829"/>
            <a:chOff x="308954" y="504214"/>
            <a:chExt cx="11389912" cy="6029829"/>
          </a:xfrm>
        </p:grpSpPr>
        <p:sp>
          <p:nvSpPr>
            <p:cNvPr id="5" name="Gleichschenkliges Dreieck 4">
              <a:extLst>
                <a:ext uri="{FF2B5EF4-FFF2-40B4-BE49-F238E27FC236}">
                  <a16:creationId xmlns:a16="http://schemas.microsoft.com/office/drawing/2014/main" id="{CA21FB97-8D5D-4199-94D0-C1ACD32208F3}"/>
                </a:ext>
              </a:extLst>
            </p:cNvPr>
            <p:cNvSpPr/>
            <p:nvPr/>
          </p:nvSpPr>
          <p:spPr>
            <a:xfrm rot="10800000">
              <a:off x="1127423" y="504214"/>
              <a:ext cx="1635676" cy="1365284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de-DE"/>
            </a:p>
          </p:txBody>
        </p:sp>
        <p:cxnSp>
          <p:nvCxnSpPr>
            <p:cNvPr id="6" name="Gerade Verbindung mit Pfeil 5">
              <a:extLst>
                <a:ext uri="{FF2B5EF4-FFF2-40B4-BE49-F238E27FC236}">
                  <a16:creationId xmlns:a16="http://schemas.microsoft.com/office/drawing/2014/main" id="{8DDB1940-36B8-4884-9926-FA331AA598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3966" y="3692290"/>
              <a:ext cx="11103662" cy="7835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r Verbinder 6">
              <a:extLst>
                <a:ext uri="{FF2B5EF4-FFF2-40B4-BE49-F238E27FC236}">
                  <a16:creationId xmlns:a16="http://schemas.microsoft.com/office/drawing/2014/main" id="{D9799B51-702B-4E81-BD99-C1A7A2867D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0457" y="2628662"/>
              <a:ext cx="9562985" cy="3346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C952E794-DD1B-4147-8DBE-CB00FEC97CDB}"/>
                </a:ext>
              </a:extLst>
            </p:cNvPr>
            <p:cNvSpPr txBox="1"/>
            <p:nvPr/>
          </p:nvSpPr>
          <p:spPr>
            <a:xfrm>
              <a:off x="451220" y="5146530"/>
              <a:ext cx="23118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err="1"/>
                <a:t>Recreation</a:t>
              </a:r>
              <a:endParaRPr lang="de-DE" dirty="0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50ACF13F-F371-4050-B337-B89D6A245877}"/>
                </a:ext>
              </a:extLst>
            </p:cNvPr>
            <p:cNvSpPr txBox="1"/>
            <p:nvPr/>
          </p:nvSpPr>
          <p:spPr>
            <a:xfrm>
              <a:off x="308954" y="1280461"/>
              <a:ext cx="23118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Tension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E6C832A9-4EA7-4ABB-B582-63579ADA19FB}"/>
                </a:ext>
              </a:extLst>
            </p:cNvPr>
            <p:cNvSpPr txBox="1"/>
            <p:nvPr/>
          </p:nvSpPr>
          <p:spPr>
            <a:xfrm>
              <a:off x="2193418" y="2278456"/>
              <a:ext cx="23118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/>
                <a:t>Power Limit</a:t>
              </a:r>
            </a:p>
          </p:txBody>
        </p:sp>
        <p:cxnSp>
          <p:nvCxnSpPr>
            <p:cNvPr id="11" name="Gewinkelte Verbindung 2">
              <a:extLst>
                <a:ext uri="{FF2B5EF4-FFF2-40B4-BE49-F238E27FC236}">
                  <a16:creationId xmlns:a16="http://schemas.microsoft.com/office/drawing/2014/main" id="{CE69DDF3-EFEC-4668-A765-F7E267C3FB55}"/>
                </a:ext>
              </a:extLst>
            </p:cNvPr>
            <p:cNvCxnSpPr/>
            <p:nvPr/>
          </p:nvCxnSpPr>
          <p:spPr>
            <a:xfrm>
              <a:off x="433966" y="1932388"/>
              <a:ext cx="2932982" cy="729734"/>
            </a:xfrm>
            <a:prstGeom prst="bentConnector3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116D89B6-0B3F-453C-AF36-4F1FA41BABC7}"/>
                </a:ext>
              </a:extLst>
            </p:cNvPr>
            <p:cNvSpPr txBox="1"/>
            <p:nvPr/>
          </p:nvSpPr>
          <p:spPr>
            <a:xfrm>
              <a:off x="1329820" y="520568"/>
              <a:ext cx="13204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dirty="0"/>
                <a:t>Point </a:t>
              </a:r>
              <a:r>
                <a:rPr lang="de-DE" dirty="0" err="1"/>
                <a:t>of</a:t>
              </a:r>
              <a:r>
                <a:rPr lang="de-DE" dirty="0"/>
                <a:t> </a:t>
              </a:r>
            </a:p>
            <a:p>
              <a:pPr algn="ctr"/>
              <a:r>
                <a:rPr lang="de-DE" dirty="0"/>
                <a:t>Break Down</a:t>
              </a:r>
            </a:p>
          </p:txBody>
        </p:sp>
        <p:sp>
          <p:nvSpPr>
            <p:cNvPr id="13" name="Gleichschenkliges Dreieck 12">
              <a:extLst>
                <a:ext uri="{FF2B5EF4-FFF2-40B4-BE49-F238E27FC236}">
                  <a16:creationId xmlns:a16="http://schemas.microsoft.com/office/drawing/2014/main" id="{8953ADC0-FA22-4A48-A69E-5E9BDC814527}"/>
                </a:ext>
              </a:extLst>
            </p:cNvPr>
            <p:cNvSpPr/>
            <p:nvPr/>
          </p:nvSpPr>
          <p:spPr>
            <a:xfrm rot="10800000">
              <a:off x="7458974" y="1342310"/>
              <a:ext cx="2311878" cy="1525870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4D8E85A-D45F-439F-B99F-0E364C607855}"/>
                </a:ext>
              </a:extLst>
            </p:cNvPr>
            <p:cNvSpPr txBox="1"/>
            <p:nvPr/>
          </p:nvSpPr>
          <p:spPr>
            <a:xfrm>
              <a:off x="7792203" y="1322765"/>
              <a:ext cx="164541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8" indent="-179388"/>
              <a:r>
                <a:rPr lang="de-DE" dirty="0"/>
                <a:t>Do not </a:t>
              </a:r>
              <a:r>
                <a:rPr lang="de-DE" dirty="0" err="1"/>
                <a:t>go</a:t>
              </a:r>
              <a:r>
                <a:rPr lang="de-DE" dirty="0"/>
                <a:t> </a:t>
              </a:r>
              <a:r>
                <a:rPr lang="de-DE" dirty="0" err="1"/>
                <a:t>over</a:t>
              </a:r>
              <a:r>
                <a:rPr lang="de-DE" dirty="0"/>
                <a:t> </a:t>
              </a:r>
              <a:r>
                <a:rPr lang="de-DE" dirty="0" err="1"/>
                <a:t>your</a:t>
              </a:r>
              <a:r>
                <a:rPr lang="de-DE" dirty="0"/>
                <a:t> </a:t>
              </a:r>
              <a:r>
                <a:rPr lang="de-DE" dirty="0" err="1"/>
                <a:t>limits</a:t>
              </a:r>
              <a:endParaRPr lang="de-DE" dirty="0"/>
            </a:p>
            <a:p>
              <a:pPr marL="179388" indent="-179388"/>
              <a:r>
                <a:rPr lang="de-DE" dirty="0"/>
                <a:t>    but do not       </a:t>
              </a:r>
            </a:p>
            <a:p>
              <a:pPr marL="179388" indent="-179388"/>
              <a:r>
                <a:rPr lang="de-DE" dirty="0"/>
                <a:t>        </a:t>
              </a:r>
              <a:r>
                <a:rPr lang="de-DE" dirty="0" err="1"/>
                <a:t>resign</a:t>
              </a:r>
              <a:endParaRPr lang="de-DE" dirty="0"/>
            </a:p>
            <a:p>
              <a:endParaRPr lang="de-DE" dirty="0"/>
            </a:p>
          </p:txBody>
        </p:sp>
        <p:sp>
          <p:nvSpPr>
            <p:cNvPr id="15" name="Gleichschenkliges Dreieck 14">
              <a:extLst>
                <a:ext uri="{FF2B5EF4-FFF2-40B4-BE49-F238E27FC236}">
                  <a16:creationId xmlns:a16="http://schemas.microsoft.com/office/drawing/2014/main" id="{2DA8188B-33FB-4E86-9F1E-7E94A09B9B94}"/>
                </a:ext>
              </a:extLst>
            </p:cNvPr>
            <p:cNvSpPr/>
            <p:nvPr/>
          </p:nvSpPr>
          <p:spPr>
            <a:xfrm rot="10800000">
              <a:off x="3753191" y="765197"/>
              <a:ext cx="2311878" cy="1525870"/>
            </a:xfrm>
            <a:prstGeom prst="triangl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424F6D31-C055-45E2-8618-63E5F152D94D}"/>
                </a:ext>
              </a:extLst>
            </p:cNvPr>
            <p:cNvSpPr txBox="1"/>
            <p:nvPr/>
          </p:nvSpPr>
          <p:spPr>
            <a:xfrm>
              <a:off x="4167892" y="943380"/>
              <a:ext cx="164541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9388" indent="-179388"/>
              <a:r>
                <a:rPr lang="de-DE" dirty="0"/>
                <a:t>Do not </a:t>
              </a:r>
              <a:r>
                <a:rPr lang="de-DE" dirty="0" err="1"/>
                <a:t>go</a:t>
              </a:r>
              <a:r>
                <a:rPr lang="de-DE" dirty="0"/>
                <a:t> </a:t>
              </a:r>
              <a:r>
                <a:rPr lang="de-DE" dirty="0" err="1"/>
                <a:t>over</a:t>
              </a:r>
              <a:r>
                <a:rPr lang="de-DE" dirty="0"/>
                <a:t> </a:t>
              </a:r>
              <a:r>
                <a:rPr lang="de-DE" dirty="0" err="1"/>
                <a:t>your</a:t>
              </a:r>
              <a:r>
                <a:rPr lang="de-DE" dirty="0"/>
                <a:t> </a:t>
              </a:r>
              <a:r>
                <a:rPr lang="de-DE" dirty="0" err="1"/>
                <a:t>limits</a:t>
              </a:r>
              <a:endParaRPr lang="de-DE" dirty="0"/>
            </a:p>
            <a:p>
              <a:endParaRPr lang="de-DE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ED756BC-72E2-42FF-8713-A260AB15CA8F}"/>
                </a:ext>
              </a:extLst>
            </p:cNvPr>
            <p:cNvSpPr/>
            <p:nvPr/>
          </p:nvSpPr>
          <p:spPr>
            <a:xfrm>
              <a:off x="8090484" y="4497680"/>
              <a:ext cx="2417830" cy="2036363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>
                  <a:solidFill>
                    <a:schemeClr val="tx1"/>
                  </a:solidFill>
                </a:rPr>
                <a:t>Restore </a:t>
              </a:r>
              <a:r>
                <a:rPr lang="de-DE" dirty="0" err="1">
                  <a:solidFill>
                    <a:schemeClr val="tx1"/>
                  </a:solidFill>
                </a:rPr>
                <a:t>true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Recreation</a:t>
              </a:r>
              <a:endParaRPr lang="de-DE" dirty="0">
                <a:solidFill>
                  <a:schemeClr val="tx1"/>
                </a:solidFill>
              </a:endParaRPr>
            </a:p>
            <a:p>
              <a:pPr algn="ctr"/>
              <a:r>
                <a:rPr lang="de-DE" dirty="0" err="1">
                  <a:solidFill>
                    <a:schemeClr val="tx1"/>
                  </a:solidFill>
                </a:rPr>
                <a:t>Get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your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system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swinging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again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between</a:t>
              </a:r>
              <a:r>
                <a:rPr lang="de-DE" dirty="0">
                  <a:solidFill>
                    <a:schemeClr val="tx1"/>
                  </a:solidFill>
                </a:rPr>
                <a:t> </a:t>
              </a:r>
              <a:r>
                <a:rPr lang="de-DE" dirty="0" err="1">
                  <a:solidFill>
                    <a:schemeClr val="tx1"/>
                  </a:solidFill>
                </a:rPr>
                <a:t>tension</a:t>
              </a:r>
              <a:r>
                <a:rPr lang="de-DE" dirty="0">
                  <a:solidFill>
                    <a:schemeClr val="tx1"/>
                  </a:solidFill>
                </a:rPr>
                <a:t> and </a:t>
              </a:r>
              <a:r>
                <a:rPr lang="de-DE" dirty="0" err="1">
                  <a:solidFill>
                    <a:schemeClr val="tx1"/>
                  </a:solidFill>
                </a:rPr>
                <a:t>recreation</a:t>
              </a:r>
              <a:endParaRPr lang="de-DE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Verbinder: gekrümmt 17">
              <a:extLst>
                <a:ext uri="{FF2B5EF4-FFF2-40B4-BE49-F238E27FC236}">
                  <a16:creationId xmlns:a16="http://schemas.microsoft.com/office/drawing/2014/main" id="{A73A9D5E-CDB0-4BEC-B152-32ECECAB761F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590129" y="3037888"/>
              <a:ext cx="1554448" cy="1202870"/>
            </a:xfrm>
            <a:prstGeom prst="curvedConnector3">
              <a:avLst/>
            </a:prstGeom>
            <a:ln w="38100">
              <a:solidFill>
                <a:srgbClr val="92D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Verbinder: gekrümmt 18">
              <a:extLst>
                <a:ext uri="{FF2B5EF4-FFF2-40B4-BE49-F238E27FC236}">
                  <a16:creationId xmlns:a16="http://schemas.microsoft.com/office/drawing/2014/main" id="{1E48DDE6-B1F7-4A22-A08C-1BD7385EAD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95911" y="3037888"/>
              <a:ext cx="1694218" cy="567345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92D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Verbinder: gekrümmt 19">
              <a:extLst>
                <a:ext uri="{FF2B5EF4-FFF2-40B4-BE49-F238E27FC236}">
                  <a16:creationId xmlns:a16="http://schemas.microsoft.com/office/drawing/2014/main" id="{189614FD-F706-436C-B670-638B38F6E57F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719008" y="2348347"/>
              <a:ext cx="2154321" cy="1249988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92D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Verbinder: gekrümmt 20">
              <a:extLst>
                <a:ext uri="{FF2B5EF4-FFF2-40B4-BE49-F238E27FC236}">
                  <a16:creationId xmlns:a16="http://schemas.microsoft.com/office/drawing/2014/main" id="{0BAE74F7-2301-4747-9678-29CF0F63BC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14172" y="2361639"/>
              <a:ext cx="2022161" cy="920065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Verbinder: gekrümmt 21">
              <a:extLst>
                <a:ext uri="{FF2B5EF4-FFF2-40B4-BE49-F238E27FC236}">
                  <a16:creationId xmlns:a16="http://schemas.microsoft.com/office/drawing/2014/main" id="{FB506478-09F7-4365-B286-19E78E3BD85E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912573" y="2023528"/>
              <a:ext cx="2034541" cy="1261258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Verbinder: gekrümmt 22">
              <a:extLst>
                <a:ext uri="{FF2B5EF4-FFF2-40B4-BE49-F238E27FC236}">
                  <a16:creationId xmlns:a16="http://schemas.microsoft.com/office/drawing/2014/main" id="{C071B336-40E1-4E90-A77B-7116BD5B5B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18231" y="2714928"/>
              <a:ext cx="1580635" cy="1525830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rgbClr val="92D05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mit Pfeil 23">
              <a:extLst>
                <a:ext uri="{FF2B5EF4-FFF2-40B4-BE49-F238E27FC236}">
                  <a16:creationId xmlns:a16="http://schemas.microsoft.com/office/drawing/2014/main" id="{0061C2B0-7044-47D9-99B2-64C79E513D79}"/>
                </a:ext>
              </a:extLst>
            </p:cNvPr>
            <p:cNvCxnSpPr/>
            <p:nvPr/>
          </p:nvCxnSpPr>
          <p:spPr>
            <a:xfrm flipV="1">
              <a:off x="375858" y="633909"/>
              <a:ext cx="0" cy="313673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mit Pfeil 24">
              <a:extLst>
                <a:ext uri="{FF2B5EF4-FFF2-40B4-BE49-F238E27FC236}">
                  <a16:creationId xmlns:a16="http://schemas.microsoft.com/office/drawing/2014/main" id="{CA08C22C-A124-428E-95E4-4684BF12448A}"/>
                </a:ext>
              </a:extLst>
            </p:cNvPr>
            <p:cNvCxnSpPr/>
            <p:nvPr/>
          </p:nvCxnSpPr>
          <p:spPr>
            <a:xfrm>
              <a:off x="364638" y="3770647"/>
              <a:ext cx="0" cy="2293564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8613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Breitbild</PresentationFormat>
  <Paragraphs>11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Prof</dc:creator>
  <cp:lastModifiedBy>Prof</cp:lastModifiedBy>
  <cp:revision>1</cp:revision>
  <dcterms:created xsi:type="dcterms:W3CDTF">2020-02-12T17:07:05Z</dcterms:created>
  <dcterms:modified xsi:type="dcterms:W3CDTF">2020-02-12T17:07:35Z</dcterms:modified>
</cp:coreProperties>
</file>