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2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089DDC-C2D2-4F26-BBE3-A2465B422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9D56309-40B1-42FA-B34D-67EF06B25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8552BA-E96C-4962-9240-2F3882EF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08D6E9-BE25-4856-A80A-C1564C1D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F1FCCA-AAF9-4523-AFEA-ABF418967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9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BC9CF9-F635-4CB7-ADA8-1E3B48314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8DAC39-61A4-4690-9D1C-05F02B578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7FD7D-A681-4E8B-AB8E-48CDD15C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DBDAD7-FFB6-4D65-91BF-C0EB01B9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7D8578-2C06-4772-B153-0C1917DC9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8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9191F9-CFAF-40CF-BA93-5221752A2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A0F96CE-B9D5-458B-BDE3-49D614E5B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532EAD-89D8-496B-A4AB-E88E4DCD2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C64244-57BD-4B81-BDDD-E096D784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5C78A1-8817-4A49-8AFB-B516728C1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3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6815C-FA43-405C-9F0E-DFC7A6E1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BF5990-403A-4FB9-926C-0F120D500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7EC403-AD60-4ABA-922C-006F7D619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8ACE9D9-36E4-401C-AA37-942AF9CF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B366FE-034E-4A4C-9027-85E088E9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A7A647-5537-4A5A-8B8A-2E731BFD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0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3986F-AFA8-4362-84DA-48F210A8F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9CDDFC-07C3-4DFD-83B6-7C7F04E01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3E97DCE-7233-46E1-BB4B-377EAD895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A1DB75A-F7A2-485B-8E8C-53ECEDBA2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0A81031-621B-427A-B66D-C3D5F2A41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1A3B0C3-E899-4D9A-9BAE-DDA1ACCDD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552AC01-7FA9-485A-BEAC-684D9155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0AF22A9-44AF-4684-BB37-6A0B76FE6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9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512C2D-79F4-41D5-A3BC-093C9489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ECF17DE-4558-4A1D-8D36-0B269639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04147ED-6E75-4F1E-94EB-1B502D827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6C9F30-8DAF-478E-BC80-5FCF9AD42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2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55B38E5-A7C1-4A8A-A849-F40590503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E62356-9132-4BE2-AFC3-7F1C589C5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CA3D77-6995-41B7-A30F-D97D788E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38FBAD-94EB-4819-BB5D-A6273A4D7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FFD076-A683-4AC3-9352-08A335F5B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1DE914-38CA-4282-8CB2-2ADB2497E5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A41182-4558-4895-8926-E642DDE48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E846DD-7B76-4741-8ED9-2A62D4B9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7865FD2-2BEE-42DC-8104-29E65FD1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45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C84A9-CF50-421A-A5DB-B893D6BCC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B918DBA-FA9A-44CB-9C15-372E605E98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225C62-FE52-40EE-8AFA-5CDF0C76C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0562686-C761-4BD9-AA76-96EA7978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3B2EBFF-1C02-429C-8DF1-726B6538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CBBEE7-FCC5-4DA2-90C7-8BBE5A07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8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716657-9924-4F7E-A93E-506E18A38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6443143-3504-472C-B12D-A6501E495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3A809D-05B0-4DEE-B382-D8F2C7EB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3D151A-046F-49AA-BD03-B0542A83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B5B2BF-F5D2-4D69-9992-0F707516E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73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A3D7DF6-0301-46A0-A74A-D5037791BD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FC642EC-73B9-478C-B377-40F3BF154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460338-4306-4364-AE6B-C715A392E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35CDD0-78D3-48A7-9D82-63A7558A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E5AAA6-FAD9-4315-811A-172AEBDC4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3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022AE2-3746-408D-8324-A470D2B8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14DAA6-E13D-44C7-9B55-212BFBF8E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D50E8B-C70E-4A75-8704-3F459366C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9AAD3-2745-420E-85D9-2641A9982028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797C78-2387-4CFE-9A3D-9FA4BFFD5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4BB0AE-8E5A-4008-BC9F-D12D94079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31F2C-09E9-40E6-8621-7F90A2FE2A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9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3C6CE52-65FC-4BE5-BB1F-23050D4A77FB}"/>
              </a:ext>
            </a:extLst>
          </p:cNvPr>
          <p:cNvGrpSpPr/>
          <p:nvPr/>
        </p:nvGrpSpPr>
        <p:grpSpPr>
          <a:xfrm>
            <a:off x="835677" y="352426"/>
            <a:ext cx="11809079" cy="6181725"/>
            <a:chOff x="835677" y="352426"/>
            <a:chExt cx="11809079" cy="6181725"/>
          </a:xfrm>
        </p:grpSpPr>
        <p:pic>
          <p:nvPicPr>
            <p:cNvPr id="5" name="Picture 4" descr="1">
              <a:extLst>
                <a:ext uri="{FF2B5EF4-FFF2-40B4-BE49-F238E27FC236}">
                  <a16:creationId xmlns:a16="http://schemas.microsoft.com/office/drawing/2014/main" id="{789596CD-468F-4CD6-A0BC-FB4000D71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350" y="1052514"/>
              <a:ext cx="6769100" cy="548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85E3CF95-147B-43E0-940E-777E0577A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677" y="352426"/>
              <a:ext cx="11809079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en-US" sz="1800" b="1" dirty="0" err="1"/>
                <a:t>Graphic</a:t>
              </a:r>
              <a:r>
                <a:rPr lang="de-DE" altLang="en-US" sz="1800" b="1" dirty="0"/>
                <a:t>: Deep Hole: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 dirty="0"/>
                <a:t>Motivation for engagement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800" dirty="0"/>
                <a:t>Revaluation of the expectation of success</a:t>
              </a:r>
              <a:endParaRPr lang="de-DE" altLang="en-US" sz="1800" b="1" dirty="0"/>
            </a:p>
          </p:txBody>
        </p:sp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D228F21B-986A-43EA-BCEA-05FAF5C71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6589" y="3284539"/>
              <a:ext cx="2232025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en-US" sz="1600" dirty="0"/>
                <a:t>Assessment </a:t>
              </a:r>
              <a:r>
                <a:rPr lang="de-DE" altLang="en-US" sz="1600" dirty="0" err="1"/>
                <a:t>of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progress</a:t>
              </a:r>
              <a:r>
                <a:rPr lang="de-DE" altLang="en-US" sz="1600" dirty="0"/>
                <a:t>:</a:t>
              </a: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de-DE" altLang="en-US" sz="1600" dirty="0" err="1"/>
                <a:t>Less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motivating</a:t>
              </a:r>
              <a:r>
                <a:rPr lang="de-DE" altLang="en-US" sz="1600" dirty="0"/>
                <a:t>: </a:t>
              </a: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de-DE" altLang="en-US" sz="1600" dirty="0"/>
                <a:t>„</a:t>
              </a:r>
              <a:r>
                <a:rPr lang="de-DE" altLang="en-US" sz="1600" dirty="0" err="1"/>
                <a:t>how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far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away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is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my</a:t>
              </a:r>
              <a:r>
                <a:rPr lang="de-DE" altLang="en-US" sz="1600" dirty="0"/>
                <a:t> original </a:t>
              </a:r>
              <a:r>
                <a:rPr lang="de-DE" altLang="en-US" sz="1600" dirty="0" err="1"/>
                <a:t>strength</a:t>
              </a:r>
              <a:r>
                <a:rPr lang="de-DE" altLang="en-US" sz="1600" dirty="0"/>
                <a:t>?“</a:t>
              </a:r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0723D20B-3239-48E7-90F6-CCAC4599BA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1089" y="4724401"/>
              <a:ext cx="2232025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de-DE" altLang="en-US" sz="1600" dirty="0"/>
                <a:t>Assessment </a:t>
              </a:r>
              <a:r>
                <a:rPr lang="de-DE" altLang="en-US" sz="1600" dirty="0" err="1"/>
                <a:t>of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progress</a:t>
              </a:r>
              <a:r>
                <a:rPr lang="de-DE" altLang="en-US" sz="1600" dirty="0"/>
                <a:t>:</a:t>
              </a: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de-DE" altLang="en-US" sz="1600" dirty="0"/>
                <a:t>More </a:t>
              </a:r>
              <a:r>
                <a:rPr lang="de-DE" altLang="en-US" sz="1600" dirty="0" err="1"/>
                <a:t>motivating</a:t>
              </a:r>
              <a:r>
                <a:rPr lang="de-DE" altLang="en-US" sz="1600" dirty="0"/>
                <a:t>: </a:t>
              </a: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de-DE" altLang="en-US" sz="1600" dirty="0"/>
                <a:t>„</a:t>
              </a:r>
              <a:r>
                <a:rPr lang="de-DE" altLang="en-US" sz="1600" dirty="0" err="1"/>
                <a:t>how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far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did</a:t>
              </a:r>
              <a:r>
                <a:rPr lang="de-DE" altLang="en-US" sz="1600" dirty="0"/>
                <a:t> I </a:t>
              </a:r>
              <a:r>
                <a:rPr lang="de-DE" altLang="en-US" sz="1600" dirty="0" err="1"/>
                <a:t>get</a:t>
              </a:r>
              <a:r>
                <a:rPr lang="de-DE" altLang="en-US" sz="1600" dirty="0"/>
                <a:t> </a:t>
              </a:r>
              <a:r>
                <a:rPr lang="de-DE" altLang="en-US" sz="1600" dirty="0" err="1"/>
                <a:t>already</a:t>
              </a:r>
              <a:r>
                <a:rPr lang="de-DE" altLang="en-US" sz="1600" dirty="0"/>
                <a:t>?“</a:t>
              </a: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8C866855-65B1-417D-B088-D0FBE013D6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3114" y="5300663"/>
              <a:ext cx="1584325" cy="0"/>
            </a:xfrm>
            <a:prstGeom prst="line">
              <a:avLst/>
            </a:prstGeom>
            <a:noFill/>
            <a:ln w="57150">
              <a:solidFill>
                <a:srgbClr val="92D05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13EB9A41-480D-404D-90DB-0BA303B76E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72263" y="3573463"/>
              <a:ext cx="143986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E3FD4CE8-7AFC-4DAB-8ADC-D53C000D81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59376" y="2781300"/>
              <a:ext cx="1152525" cy="17272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AD872373-88D8-4099-BC29-3F3623565C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600826" y="4797426"/>
              <a:ext cx="574675" cy="792163"/>
            </a:xfrm>
            <a:prstGeom prst="line">
              <a:avLst/>
            </a:prstGeom>
            <a:noFill/>
            <a:ln w="57150">
              <a:solidFill>
                <a:srgbClr val="92D05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135840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Breitbild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Prof</dc:creator>
  <cp:lastModifiedBy>Prof</cp:lastModifiedBy>
  <cp:revision>1</cp:revision>
  <dcterms:created xsi:type="dcterms:W3CDTF">2020-02-12T17:15:20Z</dcterms:created>
  <dcterms:modified xsi:type="dcterms:W3CDTF">2020-02-12T17:15:40Z</dcterms:modified>
</cp:coreProperties>
</file>